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15/09/2025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19.jpe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0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3" y="2243842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0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6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2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3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4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3" y="1676068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58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2" y="4018936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2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49" y="3570242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4" y="4165561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7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4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2" y="5637400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3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4" y="2875320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3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28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39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4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6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0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0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07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7" y="6174712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58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2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1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0" y="2970323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1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5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0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68" y="4548001"/>
            <a:ext cx="6481971" cy="2735426"/>
          </a:xfrm>
          <a:prstGeom prst="bentConnector3">
            <a:avLst>
              <a:gd name="adj1" fmla="val 998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5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4" y="6370926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2" y="6784359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07" y="6710747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2" y="5707003"/>
            <a:ext cx="2994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2" y="1861321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1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5" y="2275829"/>
            <a:ext cx="19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1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1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5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3" y="3993769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2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79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3" y="0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3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3" y="3640667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7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4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3" y="939800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6" y="1160694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3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07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8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2" y="3738067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1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i="0" dirty="0">
                <a:effectLst/>
              </a:rPr>
              <a:t>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0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0" y="1148609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1" y="786961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1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7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4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39" y="1857850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1" y="2945507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0" y="1716582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2" y="3343445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2" y="5481518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6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0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0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2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8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68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7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1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i="0" dirty="0">
                <a:effectLst/>
              </a:rPr>
              <a:t>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4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5" y="1021612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6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3" y="1554886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5" y="1718315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1" y="1346230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1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7" y="807325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28" y="979912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3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59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58" y="2746202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6" y="1972328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09" y="209296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2" y="274286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366</Words>
  <Application>Microsoft Office PowerPoint</Application>
  <PresentationFormat>Widescreen</PresentationFormat>
  <Paragraphs>94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D'Souza</dc:creator>
  <cp:lastModifiedBy>Ethel Pabito</cp:lastModifiedBy>
  <cp:revision>5</cp:revision>
  <dcterms:created xsi:type="dcterms:W3CDTF">2025-09-07T17:35:45Z</dcterms:created>
  <dcterms:modified xsi:type="dcterms:W3CDTF">2025-09-15T07:01:04Z</dcterms:modified>
</cp:coreProperties>
</file>